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3222" y="-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0C12F23-10A2-E141-FBD1-4E97F2F92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1486" y="5982990"/>
            <a:ext cx="1627877" cy="114651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7260336" y="6208776"/>
            <a:ext cx="2221992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5B56BFF-49B0-7E85-471D-FF5662EC49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48553" y="6018303"/>
            <a:ext cx="1889129" cy="628726"/>
          </a:xfrm>
          <a:prstGeom prst="rect">
            <a:avLst/>
          </a:prstGeom>
        </p:spPr>
      </p:pic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1655D4A-B4C0-2EF2-FEBD-A89DA8CFB3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85664" y="5962736"/>
            <a:ext cx="2204712" cy="73375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F1034CB-9C76-B435-3E99-215A3A0B5CEC}"/>
              </a:ext>
            </a:extLst>
          </p:cNvPr>
          <p:cNvSpPr txBox="1"/>
          <p:nvPr/>
        </p:nvSpPr>
        <p:spPr>
          <a:xfrm>
            <a:off x="2399224" y="6173499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R1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FB5C6C5-DFBF-EFCB-8099-F5402C7CAF6B}"/>
              </a:ext>
            </a:extLst>
          </p:cNvPr>
          <p:cNvSpPr txBox="1"/>
          <p:nvPr/>
        </p:nvSpPr>
        <p:spPr>
          <a:xfrm>
            <a:off x="3790894" y="6168236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R2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BA6111FF-EE7A-80AD-416B-9F662A55B508}"/>
              </a:ext>
            </a:extLst>
          </p:cNvPr>
          <p:cNvSpPr/>
          <p:nvPr/>
        </p:nvSpPr>
        <p:spPr>
          <a:xfrm>
            <a:off x="2840986" y="1837944"/>
            <a:ext cx="2142494" cy="4480560"/>
          </a:xfrm>
          <a:custGeom>
            <a:avLst/>
            <a:gdLst>
              <a:gd name="connsiteX0" fmla="*/ 693522 w 1909674"/>
              <a:gd name="connsiteY0" fmla="*/ 2935224 h 2935224"/>
              <a:gd name="connsiteX1" fmla="*/ 99162 w 1909674"/>
              <a:gd name="connsiteY1" fmla="*/ 1856232 h 2935224"/>
              <a:gd name="connsiteX2" fmla="*/ 190602 w 1909674"/>
              <a:gd name="connsiteY2" fmla="*/ 548640 h 2935224"/>
              <a:gd name="connsiteX3" fmla="*/ 1909674 w 1909674"/>
              <a:gd name="connsiteY3" fmla="*/ 0 h 29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674" h="2935224">
                <a:moveTo>
                  <a:pt x="693522" y="2935224"/>
                </a:moveTo>
                <a:cubicBezTo>
                  <a:pt x="438252" y="2594610"/>
                  <a:pt x="182982" y="2253996"/>
                  <a:pt x="99162" y="1856232"/>
                </a:cubicBezTo>
                <a:cubicBezTo>
                  <a:pt x="15342" y="1458468"/>
                  <a:pt x="-111150" y="858012"/>
                  <a:pt x="190602" y="548640"/>
                </a:cubicBezTo>
                <a:cubicBezTo>
                  <a:pt x="492354" y="239268"/>
                  <a:pt x="1540866" y="56388"/>
                  <a:pt x="1909674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4558803" y="3419475"/>
            <a:ext cx="4575672" cy="890816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CA9BCF3E-1E9E-3FEB-4720-5BA23034C087}"/>
              </a:ext>
            </a:extLst>
          </p:cNvPr>
          <p:cNvSpPr/>
          <p:nvPr/>
        </p:nvSpPr>
        <p:spPr>
          <a:xfrm>
            <a:off x="4992558" y="6163056"/>
            <a:ext cx="895070" cy="287501"/>
          </a:xfrm>
          <a:custGeom>
            <a:avLst/>
            <a:gdLst>
              <a:gd name="connsiteX0" fmla="*/ 868746 w 895070"/>
              <a:gd name="connsiteY0" fmla="*/ 0 h 287501"/>
              <a:gd name="connsiteX1" fmla="*/ 786450 w 895070"/>
              <a:gd name="connsiteY1" fmla="*/ 283464 h 287501"/>
              <a:gd name="connsiteX2" fmla="*/ 66 w 895070"/>
              <a:gd name="connsiteY2" fmla="*/ 164592 h 2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070" h="287501">
                <a:moveTo>
                  <a:pt x="868746" y="0"/>
                </a:moveTo>
                <a:cubicBezTo>
                  <a:pt x="899988" y="128016"/>
                  <a:pt x="931230" y="256032"/>
                  <a:pt x="786450" y="283464"/>
                </a:cubicBezTo>
                <a:cubicBezTo>
                  <a:pt x="641670" y="310896"/>
                  <a:pt x="-7554" y="190500"/>
                  <a:pt x="66" y="16459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>
            <a:off x="700441" y="5230368"/>
            <a:ext cx="5262012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8CADF2E5-98F9-7303-038B-E28244DE9B27}"/>
              </a:ext>
            </a:extLst>
          </p:cNvPr>
          <p:cNvSpPr/>
          <p:nvPr/>
        </p:nvSpPr>
        <p:spPr>
          <a:xfrm>
            <a:off x="1870754" y="3547872"/>
            <a:ext cx="3491155" cy="2770632"/>
          </a:xfrm>
          <a:custGeom>
            <a:avLst/>
            <a:gdLst>
              <a:gd name="connsiteX0" fmla="*/ 3387046 w 3491155"/>
              <a:gd name="connsiteY0" fmla="*/ 0 h 2770632"/>
              <a:gd name="connsiteX1" fmla="*/ 3259030 w 3491155"/>
              <a:gd name="connsiteY1" fmla="*/ 1051560 h 2770632"/>
              <a:gd name="connsiteX2" fmla="*/ 1338790 w 3491155"/>
              <a:gd name="connsiteY2" fmla="*/ 1984248 h 2770632"/>
              <a:gd name="connsiteX3" fmla="*/ 31198 w 3491155"/>
              <a:gd name="connsiteY3" fmla="*/ 2331720 h 2770632"/>
              <a:gd name="connsiteX4" fmla="*/ 442678 w 3491155"/>
              <a:gd name="connsiteY4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155" h="2770632">
                <a:moveTo>
                  <a:pt x="3387046" y="0"/>
                </a:moveTo>
                <a:cubicBezTo>
                  <a:pt x="3493726" y="360426"/>
                  <a:pt x="3600406" y="720852"/>
                  <a:pt x="3259030" y="1051560"/>
                </a:cubicBezTo>
                <a:cubicBezTo>
                  <a:pt x="2917654" y="1382268"/>
                  <a:pt x="1876762" y="1770888"/>
                  <a:pt x="1338790" y="1984248"/>
                </a:cubicBezTo>
                <a:cubicBezTo>
                  <a:pt x="800818" y="2197608"/>
                  <a:pt x="180550" y="2200656"/>
                  <a:pt x="31198" y="2331720"/>
                </a:cubicBezTo>
                <a:cubicBezTo>
                  <a:pt x="-118154" y="2462784"/>
                  <a:pt x="310090" y="2694432"/>
                  <a:pt x="442678" y="277063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6291263" y="3286125"/>
            <a:ext cx="4005262" cy="133350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81225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Breitbild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4</cp:revision>
  <dcterms:created xsi:type="dcterms:W3CDTF">2023-06-07T09:02:26Z</dcterms:created>
  <dcterms:modified xsi:type="dcterms:W3CDTF">2023-07-11T13:29:47Z</dcterms:modified>
</cp:coreProperties>
</file>